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3D14A-B1B1-417B-A9A8-63610C677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E02C8D-D31C-4090-A592-3E948E8F5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03610-E987-4D02-8478-A6292A09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2645E1-039C-4187-8898-8C8B8863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2AA568-5FE8-4949-B491-0D7303F9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66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C5831-F18C-4959-97A6-B8E49FB9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E101D4-1676-4FE8-805B-62BF90262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0E7FDD-92F8-4F16-A8EC-42632130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9EBC41-1D27-4DF5-A2EB-5D150B8F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91CE3-AE77-4A27-A0FC-77DC7B44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78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B334D1-589F-4015-86A8-5F6F85AED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D2557A-2AFD-4616-8E8C-BBC67034F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78E540-9506-43EF-BAFE-4C1F1E7E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CEB734-7DBA-4C56-BC46-F6986158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142FD-7B79-4906-8C89-62D262C3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41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099EC-5446-4792-9F88-E0068127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6357D-C281-4A93-8FDE-A30F67F98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08F73B-2A26-4863-97FA-98C8B283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115294-A183-4F72-8C4E-8A4BB873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F4CC36-7F63-4B8E-A7C9-F41222C0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79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E6A39-9B72-4F55-9DD0-CDA15E6C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2C0011-8424-464E-B184-3FEA1A5A4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DE2450-1086-4987-AD61-7A9D4305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0519F3-D947-453D-AF5A-156E37AF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AAC5D1-479D-4A21-9671-6C83B2D0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03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483D3-210A-4A6C-9070-233EF452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675D52-36EF-4DFC-A45C-A1B3CB653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C12446-C8ED-4CBE-81E5-0EF627931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9B53DF-6B1A-43E6-BA1C-7E371D85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14B0CA-D40E-40D5-967E-8E9EAB10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1BD59D-F1EA-407C-89D2-70532DC8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34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47CEA-9EC0-4B16-A1A1-1F0141BF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BD386B-A283-46A1-AB8A-4C0D526FF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C989C-0033-4D27-8472-933133F6B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CE25A9-0CE8-42F1-904F-DF529857F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C57652-10AC-4E55-B5BE-12A2D6052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85862B-7D2A-4EEE-A07E-FC51160C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92AD61-B0CD-4919-B1E4-F11BC639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51B7B1-66BA-4DD4-8ABA-2D9F9143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85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4C25A-B016-456C-8CC7-2F7EC280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CCAAD4-B3DD-43CF-8E6C-31995D0F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252A6F-3C4F-459B-982B-8E6C3EF3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FC41F3-8496-48F1-AAC3-A09F44EC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1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967594-4A86-4ABE-8B97-2AB26C24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C3A260-989D-4A1E-9C52-0C1110A9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818569-FA8E-43E4-97AB-BDEB8A2B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6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B272A-D716-47AB-9569-DADA5086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19C08-7341-41EC-8BD2-EDC3FC6F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58D190-C4D9-4542-8255-15624A7C0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AB4F4C-AE73-431F-B77D-95710FC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7672C0-0E17-4F28-BD9B-D02335F1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98B12A-4369-4C99-9C12-747BAB4A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05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D68FF-60D4-455D-BE42-2C9AEDC8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A70F3AB-25BB-4D9D-A435-CB5C00B91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716930-6AFB-4DB9-A390-014331B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5FC462-9A6E-432C-9A86-719FF2FB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A9AEA4-BF99-47C6-AA69-89B53FF8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AACABB-59BE-463E-B5C4-88241DAB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84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49A983-38C5-4380-B3F2-32B5D6F4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13029C-7A05-440C-9226-58EE2A251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B9224F-82E9-47AA-8319-9ABCC78CA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84FAD-21AD-49CC-82FC-7281085666EC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B8D294-0A2C-4EDF-8875-F0371D983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8708BF-BF8E-46F1-BA3E-6B911102A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9C72-F4F4-4C93-B342-2AF9CA72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5AB5851-C22D-405B-8A61-DF75184E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065866"/>
            <a:ext cx="10905066" cy="272626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1C49A1-AB24-4860-9CFF-E12593FE9762}"/>
              </a:ext>
            </a:extLst>
          </p:cNvPr>
          <p:cNvSpPr txBox="1"/>
          <p:nvPr/>
        </p:nvSpPr>
        <p:spPr>
          <a:xfrm>
            <a:off x="757980" y="1567832"/>
            <a:ext cx="5620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X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O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I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I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O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741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C0CBB8-C91D-4859-861B-A4CA3EA7E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36" y="48840"/>
            <a:ext cx="7053648" cy="67891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3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BE49BA-8961-4D08-8266-8F277BF0B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27" y="-16609"/>
            <a:ext cx="7143749" cy="685800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4D1F336-F7AB-40F0-9246-6D009A8DB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6" y="-4656"/>
            <a:ext cx="7147248" cy="684348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8BD3807-22C3-4635-ABE3-AB51F0A90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60" y="-419"/>
            <a:ext cx="7162844" cy="68584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0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BB982A-480A-494A-8EA6-C6F908309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50" y="-45815"/>
            <a:ext cx="7284517" cy="690208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7B2A41B-6465-4232-A659-914297EC0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98" y="-7636"/>
            <a:ext cx="7170378" cy="68656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4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507DD7-F577-468D-A8AD-724AE0666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978" y="5046998"/>
            <a:ext cx="10721829" cy="99075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fr-FR" sz="8600" dirty="0">
                <a:latin typeface="Freestyle Script" panose="030804020302050B0404" pitchFamily="66" charset="0"/>
              </a:rPr>
              <a:t>Un Grand MERCI à toutes les personnes qui ont rendu ce projet possible !</a:t>
            </a:r>
          </a:p>
          <a:p>
            <a:pPr marL="0" indent="0" algn="ctr">
              <a:buNone/>
            </a:pPr>
            <a:r>
              <a:rPr lang="fr-FR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Pour réserver l’exposition, prenez contact avec l’antenne CRCDC de votre département.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42CF0DB-E416-4CD7-B8F0-2877A3362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16" y="820244"/>
            <a:ext cx="9349273" cy="30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Grand écran</PresentationFormat>
  <Paragraphs>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Abadi</vt:lpstr>
      <vt:lpstr>Arial</vt:lpstr>
      <vt:lpstr>Calibri</vt:lpstr>
      <vt:lpstr>Calibri Light</vt:lpstr>
      <vt:lpstr>Eras Light ITC</vt:lpstr>
      <vt:lpstr>Freestyle Script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Myriam Delaunay-Rousselle</dc:creator>
  <cp:lastModifiedBy>Myriam Delaunay-Rousselle</cp:lastModifiedBy>
  <cp:revision>3</cp:revision>
  <dcterms:created xsi:type="dcterms:W3CDTF">2021-09-02T13:06:20Z</dcterms:created>
  <dcterms:modified xsi:type="dcterms:W3CDTF">2022-08-29T08:44:10Z</dcterms:modified>
</cp:coreProperties>
</file>